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 id="2147483711" r:id="rId2"/>
  </p:sldMasterIdLst>
  <p:notesMasterIdLst>
    <p:notesMasterId r:id="rId27"/>
  </p:notesMasterIdLst>
  <p:sldIdLst>
    <p:sldId id="260" r:id="rId3"/>
    <p:sldId id="268" r:id="rId4"/>
    <p:sldId id="269" r:id="rId5"/>
    <p:sldId id="270" r:id="rId6"/>
    <p:sldId id="271" r:id="rId7"/>
    <p:sldId id="272" r:id="rId8"/>
    <p:sldId id="273" r:id="rId9"/>
    <p:sldId id="274" r:id="rId10"/>
    <p:sldId id="276" r:id="rId11"/>
    <p:sldId id="278" r:id="rId12"/>
    <p:sldId id="280" r:id="rId13"/>
    <p:sldId id="282" r:id="rId14"/>
    <p:sldId id="284" r:id="rId15"/>
    <p:sldId id="286" r:id="rId16"/>
    <p:sldId id="288" r:id="rId17"/>
    <p:sldId id="289" r:id="rId18"/>
    <p:sldId id="291" r:id="rId19"/>
    <p:sldId id="293" r:id="rId20"/>
    <p:sldId id="295" r:id="rId21"/>
    <p:sldId id="297" r:id="rId22"/>
    <p:sldId id="299" r:id="rId23"/>
    <p:sldId id="300" r:id="rId24"/>
    <p:sldId id="302" r:id="rId25"/>
    <p:sldId id="304" r:id="rId26"/>
  </p:sldIdLst>
  <p:sldSz cx="9144000" cy="6858000" type="screen4x3"/>
  <p:notesSz cx="6858000" cy="9144000"/>
  <p:defaultTextStyle>
    <a:defPPr>
      <a:defRPr lang="ko-KR"/>
    </a:defPPr>
    <a:lvl1pPr algn="l" rtl="0" fontAlgn="base" latinLnBrk="1">
      <a:spcBef>
        <a:spcPct val="0"/>
      </a:spcBef>
      <a:spcAft>
        <a:spcPct val="0"/>
      </a:spcAft>
      <a:defRPr kumimoji="1" kern="1200">
        <a:solidFill>
          <a:schemeClr val="tx1"/>
        </a:solidFill>
        <a:latin typeface="굴림" charset="-127"/>
        <a:ea typeface="굴림" charset="-127"/>
        <a:cs typeface="+mn-cs"/>
      </a:defRPr>
    </a:lvl1pPr>
    <a:lvl2pPr marL="457200" algn="l" rtl="0" fontAlgn="base" latinLnBrk="1">
      <a:spcBef>
        <a:spcPct val="0"/>
      </a:spcBef>
      <a:spcAft>
        <a:spcPct val="0"/>
      </a:spcAft>
      <a:defRPr kumimoji="1" kern="1200">
        <a:solidFill>
          <a:schemeClr val="tx1"/>
        </a:solidFill>
        <a:latin typeface="굴림" charset="-127"/>
        <a:ea typeface="굴림" charset="-127"/>
        <a:cs typeface="+mn-cs"/>
      </a:defRPr>
    </a:lvl2pPr>
    <a:lvl3pPr marL="914400" algn="l" rtl="0" fontAlgn="base" latinLnBrk="1">
      <a:spcBef>
        <a:spcPct val="0"/>
      </a:spcBef>
      <a:spcAft>
        <a:spcPct val="0"/>
      </a:spcAft>
      <a:defRPr kumimoji="1" kern="1200">
        <a:solidFill>
          <a:schemeClr val="tx1"/>
        </a:solidFill>
        <a:latin typeface="굴림" charset="-127"/>
        <a:ea typeface="굴림" charset="-127"/>
        <a:cs typeface="+mn-cs"/>
      </a:defRPr>
    </a:lvl3pPr>
    <a:lvl4pPr marL="1371600" algn="l" rtl="0" fontAlgn="base" latinLnBrk="1">
      <a:spcBef>
        <a:spcPct val="0"/>
      </a:spcBef>
      <a:spcAft>
        <a:spcPct val="0"/>
      </a:spcAft>
      <a:defRPr kumimoji="1" kern="1200">
        <a:solidFill>
          <a:schemeClr val="tx1"/>
        </a:solidFill>
        <a:latin typeface="굴림" charset="-127"/>
        <a:ea typeface="굴림" charset="-127"/>
        <a:cs typeface="+mn-cs"/>
      </a:defRPr>
    </a:lvl4pPr>
    <a:lvl5pPr marL="1828800" algn="l" rtl="0" fontAlgn="base" latinLnBrk="1">
      <a:spcBef>
        <a:spcPct val="0"/>
      </a:spcBef>
      <a:spcAft>
        <a:spcPct val="0"/>
      </a:spcAft>
      <a:defRPr kumimoji="1" kern="1200">
        <a:solidFill>
          <a:schemeClr val="tx1"/>
        </a:solidFill>
        <a:latin typeface="굴림" charset="-127"/>
        <a:ea typeface="굴림" charset="-127"/>
        <a:cs typeface="+mn-cs"/>
      </a:defRPr>
    </a:lvl5pPr>
    <a:lvl6pPr marL="2286000" algn="l" defTabSz="914400" rtl="0" eaLnBrk="1" latinLnBrk="1" hangingPunct="1">
      <a:defRPr kumimoji="1" kern="1200">
        <a:solidFill>
          <a:schemeClr val="tx1"/>
        </a:solidFill>
        <a:latin typeface="굴림" charset="-127"/>
        <a:ea typeface="굴림" charset="-127"/>
        <a:cs typeface="+mn-cs"/>
      </a:defRPr>
    </a:lvl6pPr>
    <a:lvl7pPr marL="2743200" algn="l" defTabSz="914400" rtl="0" eaLnBrk="1" latinLnBrk="1" hangingPunct="1">
      <a:defRPr kumimoji="1" kern="1200">
        <a:solidFill>
          <a:schemeClr val="tx1"/>
        </a:solidFill>
        <a:latin typeface="굴림" charset="-127"/>
        <a:ea typeface="굴림" charset="-127"/>
        <a:cs typeface="+mn-cs"/>
      </a:defRPr>
    </a:lvl7pPr>
    <a:lvl8pPr marL="3200400" algn="l" defTabSz="914400" rtl="0" eaLnBrk="1" latinLnBrk="1" hangingPunct="1">
      <a:defRPr kumimoji="1" kern="1200">
        <a:solidFill>
          <a:schemeClr val="tx1"/>
        </a:solidFill>
        <a:latin typeface="굴림" charset="-127"/>
        <a:ea typeface="굴림" charset="-127"/>
        <a:cs typeface="+mn-cs"/>
      </a:defRPr>
    </a:lvl8pPr>
    <a:lvl9pPr marL="3657600" algn="l" defTabSz="914400" rtl="0" eaLnBrk="1" latinLnBrk="1" hangingPunct="1">
      <a:defRPr kumimoji="1" kern="1200">
        <a:solidFill>
          <a:schemeClr val="tx1"/>
        </a:solidFill>
        <a:latin typeface="굴림" charset="-127"/>
        <a:ea typeface="굴림" charset="-127"/>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333399"/>
    <a:srgbClr val="CC0099"/>
    <a:srgbClr val="CC3399"/>
    <a:srgbClr val="9900CC"/>
    <a:srgbClr val="CC00FF"/>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68" autoAdjust="0"/>
    <p:restoredTop sz="94622" autoAdjust="0"/>
  </p:normalViewPr>
  <p:slideViewPr>
    <p:cSldViewPr>
      <p:cViewPr>
        <p:scale>
          <a:sx n="75" d="100"/>
          <a:sy n="75" d="100"/>
        </p:scale>
        <p:origin x="-2706" y="-858"/>
      </p:cViewPr>
      <p:guideLst>
        <p:guide orient="horz" pos="2160"/>
        <p:guide pos="2880"/>
      </p:guideLst>
    </p:cSldViewPr>
  </p:slideViewPr>
  <p:outlineViewPr>
    <p:cViewPr>
      <p:scale>
        <a:sx n="33" d="100"/>
        <a:sy n="33" d="100"/>
      </p:scale>
      <p:origin x="42" y="5592"/>
    </p:cViewPr>
  </p:outlineViewPr>
  <p:notesTextViewPr>
    <p:cViewPr>
      <p:scale>
        <a:sx n="100" d="100"/>
        <a:sy n="100" d="100"/>
      </p:scale>
      <p:origin x="0" y="0"/>
    </p:cViewPr>
  </p:notesTextViewPr>
  <p:sorterViewPr>
    <p:cViewPr>
      <p:scale>
        <a:sx n="50" d="100"/>
        <a:sy n="50" d="100"/>
      </p:scale>
      <p:origin x="0" y="258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E4095B-7A7C-4159-A482-D5FFFE317B21}" type="datetimeFigureOut">
              <a:rPr lang="en-US" smtClean="0"/>
              <a:pPr/>
              <a:t>1/6/2013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52269D-87DB-4827-B8BC-CDB08F4FEF17}" type="slidenum">
              <a:rPr lang="en-US" smtClean="0"/>
              <a:pPr/>
              <a:t>‹#›</a:t>
            </a:fld>
            <a:endParaRPr lang="en-US" dirty="0"/>
          </a:p>
        </p:txBody>
      </p:sp>
    </p:spTree>
    <p:extLst>
      <p:ext uri="{BB962C8B-B14F-4D97-AF65-F5344CB8AC3E}">
        <p14:creationId xmlns:p14="http://schemas.microsoft.com/office/powerpoint/2010/main" val="2272597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7504" y="116632"/>
            <a:ext cx="8928992" cy="792088"/>
          </a:xfrm>
        </p:spPr>
        <p:txBody>
          <a:bodyPr anchor="t" anchorCtr="0">
            <a:noAutofit/>
          </a:bodyPr>
          <a:lstStyle>
            <a:lvl1pPr algn="l">
              <a:defRPr lang="en-US" altLang="en-US" sz="4000" b="1" kern="1200" dirty="0" smtClean="0">
                <a:solidFill>
                  <a:srgbClr val="002060"/>
                </a:solidFill>
                <a:latin typeface="08서울남산체 EB" pitchFamily="18" charset="-127"/>
                <a:ea typeface="08서울남산체 EB" pitchFamily="18" charset="-127"/>
                <a:cs typeface="+mn-cs"/>
              </a:defRPr>
            </a:lvl1pPr>
          </a:lstStyle>
          <a:p>
            <a:r>
              <a:rPr lang="en-US" dirty="0" smtClean="0"/>
              <a:t>&lt;</a:t>
            </a:r>
            <a:r>
              <a:rPr lang="en-US" altLang="ko-KR" dirty="0" smtClean="0"/>
              <a:t>Sub-topic&gt; 1. </a:t>
            </a:r>
            <a:r>
              <a:rPr lang="ko-KR" altLang="en-US" dirty="0" smtClean="0"/>
              <a:t>예수 사랑</a:t>
            </a:r>
            <a:endParaRPr lang="en-US" dirty="0"/>
          </a:p>
        </p:txBody>
      </p:sp>
      <p:sp>
        <p:nvSpPr>
          <p:cNvPr id="3" name="Content Placeholder 2"/>
          <p:cNvSpPr>
            <a:spLocks noGrp="1"/>
          </p:cNvSpPr>
          <p:nvPr>
            <p:ph idx="1" hasCustomPrompt="1"/>
          </p:nvPr>
        </p:nvSpPr>
        <p:spPr>
          <a:xfrm>
            <a:off x="107504" y="980728"/>
            <a:ext cx="8928992" cy="5256584"/>
          </a:xfrm>
        </p:spPr>
        <p:txBody>
          <a:bodyPr>
            <a:noAutofit/>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4000" b="1" baseline="0">
                <a:solidFill>
                  <a:srgbClr val="333399"/>
                </a:solidFill>
                <a:latin typeface="08서울남산체 EB" pitchFamily="18" charset="-127"/>
                <a:ea typeface="08서울남산체 EB" pitchFamily="18" charset="-127"/>
              </a:defRPr>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altLang="ko-KR" dirty="0" smtClean="0"/>
              <a:t>&lt;Bible Verse&gt;</a:t>
            </a:r>
            <a:br>
              <a:rPr lang="en-US" altLang="ko-KR" dirty="0" smtClean="0"/>
            </a:br>
            <a:r>
              <a:rPr lang="ko-KR" altLang="en-US" dirty="0" smtClean="0"/>
              <a:t>창세기 </a:t>
            </a:r>
            <a:r>
              <a:rPr lang="en-US" altLang="ko-KR" dirty="0" smtClean="0"/>
              <a:t>1:1 </a:t>
            </a:r>
            <a:r>
              <a:rPr lang="en-US" dirty="0" smtClean="0"/>
              <a:t>(Shift-Enter)</a:t>
            </a:r>
            <a:br>
              <a:rPr lang="en-US" dirty="0" smtClean="0"/>
            </a:br>
            <a:r>
              <a:rPr lang="ko-KR" altLang="en-US" dirty="0" smtClean="0"/>
              <a:t>태초에 하나님이 천지를 창조하시니라 </a:t>
            </a:r>
            <a:endParaRPr lang="en-US" altLang="ko-KR" dirty="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AutoShape 2"/>
          <p:cNvSpPr>
            <a:spLocks noChangeArrowheads="1"/>
          </p:cNvSpPr>
          <p:nvPr userDrawn="1"/>
        </p:nvSpPr>
        <p:spPr bwMode="auto">
          <a:xfrm>
            <a:off x="683568" y="1988840"/>
            <a:ext cx="7776864" cy="3240360"/>
          </a:xfrm>
          <a:prstGeom prst="roundRect">
            <a:avLst>
              <a:gd name="adj" fmla="val 16667"/>
            </a:avLst>
          </a:prstGeom>
          <a:solidFill>
            <a:schemeClr val="bg1">
              <a:alpha val="50980"/>
            </a:schemeClr>
          </a:solidFill>
          <a:ln w="6350">
            <a:solidFill>
              <a:schemeClr val="bg2"/>
            </a:solidFill>
            <a:round/>
            <a:headEnd/>
            <a:tailEnd/>
          </a:ln>
        </p:spPr>
        <p:txBody>
          <a:bodyPr wrap="none" anchor="ctr"/>
          <a:lstStyle/>
          <a:p>
            <a:pPr algn="ctr">
              <a:lnSpc>
                <a:spcPct val="120000"/>
              </a:lnSpc>
            </a:pPr>
            <a:endParaRPr lang="en-US" altLang="ko-KR" sz="8800" dirty="0" smtClean="0">
              <a:solidFill>
                <a:schemeClr val="accent2"/>
              </a:solidFill>
              <a:latin typeface="08서울남산체 EB" pitchFamily="18" charset="-127"/>
              <a:ea typeface="08서울남산체 EB" pitchFamily="18" charset="-127"/>
            </a:endParaRPr>
          </a:p>
        </p:txBody>
      </p:sp>
      <p:sp>
        <p:nvSpPr>
          <p:cNvPr id="2" name="Title 1"/>
          <p:cNvSpPr>
            <a:spLocks noGrp="1"/>
          </p:cNvSpPr>
          <p:nvPr>
            <p:ph type="ctrTitle" hasCustomPrompt="1"/>
          </p:nvPr>
        </p:nvSpPr>
        <p:spPr>
          <a:xfrm>
            <a:off x="683568" y="620689"/>
            <a:ext cx="7772400" cy="1296144"/>
          </a:xfrm>
        </p:spPr>
        <p:txBody>
          <a:bodyPr>
            <a:normAutofit/>
          </a:bodyPr>
          <a:lstStyle>
            <a:lvl1pPr>
              <a:defRPr sz="6000" b="1">
                <a:effectLst>
                  <a:outerShdw blurRad="38100" dist="38100" dir="2700000" algn="tl">
                    <a:srgbClr val="000000">
                      <a:alpha val="43137"/>
                    </a:srgbClr>
                  </a:outerShdw>
                </a:effectLst>
                <a:latin typeface="서울한강체 EB" pitchFamily="18" charset="-127"/>
                <a:ea typeface="서울한강체 EB" pitchFamily="18" charset="-127"/>
              </a:defRPr>
            </a:lvl1pPr>
          </a:lstStyle>
          <a:p>
            <a:r>
              <a:rPr lang="en-US" altLang="ko-KR" dirty="0" smtClean="0"/>
              <a:t>&lt;Heading&gt;</a:t>
            </a:r>
            <a:br>
              <a:rPr lang="en-US" altLang="ko-KR" dirty="0" smtClean="0"/>
            </a:br>
            <a:r>
              <a:rPr lang="en-US" altLang="ko-KR" dirty="0" smtClean="0"/>
              <a:t>Today’s Sermon</a:t>
            </a:r>
            <a:endParaRPr lang="ko-KR" altLang="en-US" dirty="0" smtClean="0"/>
          </a:p>
        </p:txBody>
      </p:sp>
      <p:sp>
        <p:nvSpPr>
          <p:cNvPr id="3" name="Subtitle 2"/>
          <p:cNvSpPr>
            <a:spLocks noGrp="1"/>
          </p:cNvSpPr>
          <p:nvPr>
            <p:ph type="subTitle" idx="1" hasCustomPrompt="1"/>
          </p:nvPr>
        </p:nvSpPr>
        <p:spPr>
          <a:xfrm>
            <a:off x="827584" y="2060848"/>
            <a:ext cx="7560840" cy="3096344"/>
          </a:xfrm>
          <a:noFill/>
          <a:ln w="0" cap="rnd">
            <a:noFill/>
            <a:round/>
          </a:ln>
        </p:spPr>
        <p:txBody>
          <a:bodyPr anchor="ctr" anchorCtr="0">
            <a:normAutofit/>
          </a:bodyPr>
          <a:lstStyle>
            <a:lvl1pPr marL="0" indent="0" algn="ctr">
              <a:buNone/>
              <a:defRPr lang="en-US" altLang="en-US" sz="8800" kern="1200" dirty="0">
                <a:solidFill>
                  <a:schemeClr val="accent2"/>
                </a:solidFill>
                <a:latin typeface="08서울남산체 EB" pitchFamily="18" charset="-127"/>
                <a:ea typeface="08서울남산체 EB" pitchFamily="18" charset="-127"/>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ko-KR" sz="8800" dirty="0" smtClean="0">
                <a:solidFill>
                  <a:schemeClr val="accent2"/>
                </a:solidFill>
                <a:latin typeface="08서울남산체 EB" pitchFamily="18" charset="-127"/>
                <a:ea typeface="08서울남산체 EB" pitchFamily="18" charset="-127"/>
              </a:rPr>
              <a:t>&lt;Title of Message&gt;</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FAA9E5F-5D82-48F9-8466-5BC07B7AF1BA}" type="datetimeFigureOut">
              <a:rPr lang="en-US" smtClean="0"/>
              <a:pPr/>
              <a:t>1/6/2013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C74A933-964F-4FFC-8FC5-6D9255C35EA0}" type="slidenum">
              <a:rPr lang="en-US" smtClean="0"/>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AutoShape 3"/>
          <p:cNvSpPr>
            <a:spLocks noChangeAspect="1" noChangeArrowheads="1"/>
          </p:cNvSpPr>
          <p:nvPr userDrawn="1"/>
        </p:nvSpPr>
        <p:spPr bwMode="auto">
          <a:xfrm>
            <a:off x="2483768" y="1268760"/>
            <a:ext cx="4248150" cy="920750"/>
          </a:xfrm>
          <a:prstGeom prst="roundRect">
            <a:avLst>
              <a:gd name="adj" fmla="val 16667"/>
            </a:avLst>
          </a:prstGeom>
          <a:solidFill>
            <a:srgbClr val="FFFFFF">
              <a:alpha val="65881"/>
            </a:srgbClr>
          </a:solidFill>
          <a:ln w="9525" algn="ctr">
            <a:solidFill>
              <a:srgbClr val="969696"/>
            </a:solidFill>
            <a:round/>
            <a:headEnd/>
            <a:tailEnd/>
          </a:ln>
        </p:spPr>
        <p:txBody>
          <a:bodyPr anchor="ctr" anchorCtr="1">
            <a:spAutoFit/>
          </a:bodyPr>
          <a:lstStyle/>
          <a:p>
            <a:pPr algn="ctr">
              <a:lnSpc>
                <a:spcPct val="90000"/>
              </a:lnSpc>
            </a:pPr>
            <a:endParaRPr lang="ko-KR" altLang="ko-KR" sz="5400" b="1">
              <a:solidFill>
                <a:srgbClr val="CC00CC"/>
              </a:solidFill>
              <a:latin typeface="궁서체" pitchFamily="17" charset="-127"/>
              <a:ea typeface="궁서체" pitchFamily="17" charset="-127"/>
            </a:endParaRPr>
          </a:p>
        </p:txBody>
      </p:sp>
      <p:sp>
        <p:nvSpPr>
          <p:cNvPr id="2" name="Title 1"/>
          <p:cNvSpPr>
            <a:spLocks noGrp="1"/>
          </p:cNvSpPr>
          <p:nvPr>
            <p:ph type="ctrTitle" hasCustomPrompt="1"/>
          </p:nvPr>
        </p:nvSpPr>
        <p:spPr>
          <a:xfrm>
            <a:off x="2483768" y="1268760"/>
            <a:ext cx="4248472" cy="936104"/>
          </a:xfrm>
        </p:spPr>
        <p:txBody>
          <a:bodyPr/>
          <a:lstStyle>
            <a:lvl1pPr>
              <a:defRPr b="1" baseline="0">
                <a:effectLst>
                  <a:outerShdw blurRad="38100" dist="38100" dir="2700000" algn="tl">
                    <a:srgbClr val="000000">
                      <a:alpha val="43137"/>
                    </a:srgbClr>
                  </a:outerShdw>
                </a:effectLst>
                <a:latin typeface="서울한강체 EB" pitchFamily="18" charset="-127"/>
                <a:ea typeface="서울한강체 EB" pitchFamily="18" charset="-127"/>
              </a:defRPr>
            </a:lvl1pPr>
          </a:lstStyle>
          <a:p>
            <a:r>
              <a:rPr lang="en-US" altLang="ko-KR" dirty="0" smtClean="0"/>
              <a:t>&lt;</a:t>
            </a:r>
            <a:r>
              <a:rPr lang="ko-KR" altLang="en-US" dirty="0" smtClean="0"/>
              <a:t>제목</a:t>
            </a:r>
            <a:r>
              <a:rPr lang="en-US" altLang="ko-KR" dirty="0" smtClean="0"/>
              <a:t>&gt;</a:t>
            </a:r>
            <a:br>
              <a:rPr lang="en-US" altLang="ko-KR" dirty="0" smtClean="0"/>
            </a:br>
            <a:r>
              <a:rPr lang="en-US" altLang="ko-KR" dirty="0" smtClean="0"/>
              <a:t>Scripture Reading</a:t>
            </a:r>
            <a:endParaRPr lang="ko-KR" altLang="en-US" dirty="0" smtClean="0"/>
          </a:p>
        </p:txBody>
      </p:sp>
      <p:sp>
        <p:nvSpPr>
          <p:cNvPr id="3" name="Subtitle 2"/>
          <p:cNvSpPr>
            <a:spLocks noGrp="1"/>
          </p:cNvSpPr>
          <p:nvPr>
            <p:ph type="subTitle" idx="1" hasCustomPrompt="1"/>
          </p:nvPr>
        </p:nvSpPr>
        <p:spPr>
          <a:xfrm>
            <a:off x="1979712" y="3068960"/>
            <a:ext cx="5112568" cy="2569840"/>
          </a:xfrm>
          <a:solidFill>
            <a:schemeClr val="bg1">
              <a:alpha val="66000"/>
            </a:schemeClr>
          </a:solidFill>
        </p:spPr>
        <p:txBody>
          <a:bodyPr>
            <a:normAutofit/>
          </a:bodyPr>
          <a:lstStyle>
            <a:lvl1pPr marL="0" indent="0" algn="ctr">
              <a:lnSpc>
                <a:spcPct val="120000"/>
              </a:lnSpc>
              <a:spcBef>
                <a:spcPct val="20000"/>
              </a:spcBef>
              <a:buNone/>
              <a:defRPr lang="en-US" altLang="ko-KR" sz="4800" b="1" kern="1200" dirty="0" smtClean="0">
                <a:solidFill>
                  <a:srgbClr val="000066"/>
                </a:solidFill>
                <a:latin typeface="08서울남산체 EB" pitchFamily="18" charset="-127"/>
                <a:ea typeface="08서울남산체 EB" pitchFamily="18" charset="-127"/>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lnSpc>
                <a:spcPct val="120000"/>
              </a:lnSpc>
              <a:spcBef>
                <a:spcPct val="20000"/>
              </a:spcBef>
            </a:pPr>
            <a:r>
              <a:rPr lang="en-US" altLang="ko-KR" sz="4800" dirty="0" smtClean="0">
                <a:solidFill>
                  <a:srgbClr val="000066"/>
                </a:solidFill>
                <a:latin typeface="08서울남산체 EB" pitchFamily="18" charset="-127"/>
                <a:ea typeface="08서울남산체 EB" pitchFamily="18" charset="-127"/>
              </a:rPr>
              <a:t>&lt;Bible Verses&gt;</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3.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alphaModFix amt="40000"/>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27" name="Picture 3" descr="C:\Documents and Settings\Media-Recording-PC\Desktop\Stuff\LJLPC and To1Another Logo Combined (Clear).png"/>
          <p:cNvPicPr>
            <a:picLocks noChangeAspect="1" noChangeArrowheads="1"/>
          </p:cNvPicPr>
          <p:nvPr userDrawn="1"/>
        </p:nvPicPr>
        <p:blipFill>
          <a:blip r:embed="rId5" cstate="print"/>
          <a:srcRect/>
          <a:stretch>
            <a:fillRect/>
          </a:stretch>
        </p:blipFill>
        <p:spPr bwMode="auto">
          <a:xfrm>
            <a:off x="6156176" y="5805264"/>
            <a:ext cx="2613596" cy="852702"/>
          </a:xfrm>
          <a:prstGeom prst="rect">
            <a:avLst/>
          </a:prstGeom>
          <a:noFill/>
        </p:spPr>
      </p:pic>
      <p:sp>
        <p:nvSpPr>
          <p:cNvPr id="10" name="TextBox 9"/>
          <p:cNvSpPr txBox="1"/>
          <p:nvPr userDrawn="1"/>
        </p:nvSpPr>
        <p:spPr>
          <a:xfrm>
            <a:off x="107504" y="6309320"/>
            <a:ext cx="3886000" cy="369332"/>
          </a:xfrm>
          <a:prstGeom prst="rect">
            <a:avLst/>
          </a:prstGeom>
          <a:noFill/>
        </p:spPr>
        <p:txBody>
          <a:bodyPr wrap="none" rtlCol="0">
            <a:spAutoFit/>
          </a:bodyPr>
          <a:lstStyle/>
          <a:p>
            <a:r>
              <a:rPr lang="en-US" dirty="0" smtClean="0">
                <a:latin typeface="08서울남산체 EB" pitchFamily="18" charset="-127"/>
                <a:ea typeface="08서울남산체 EB" pitchFamily="18" charset="-127"/>
              </a:rPr>
              <a:t>Scriptures in New Living Translation</a:t>
            </a:r>
            <a:endParaRPr lang="en-US" dirty="0">
              <a:latin typeface="08서울남산체 EB" pitchFamily="18" charset="-127"/>
              <a:ea typeface="08서울남산체 EB" pitchFamily="18" charset="-127"/>
            </a:endParaRPr>
          </a:p>
        </p:txBody>
      </p:sp>
    </p:spTree>
  </p:cSld>
  <p:clrMap bg1="lt1" tx1="dk1" bg2="lt2" tx2="dk2" accent1="accent1" accent2="accent2" accent3="accent3" accent4="accent4" accent5="accent5" accent6="accent6" hlink="hlink" folHlink="folHlink"/>
  <p:sldLayoutIdLst>
    <p:sldLayoutId id="2147483715" r:id="rId1"/>
    <p:sldLayoutId id="2147483714" r:id="rId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3" descr="C:\Documents and Settings\Media-Recording-PC\Desktop\Stuff\LJLPC and To1Another Logo Combined (Clear).png"/>
          <p:cNvPicPr>
            <a:picLocks noChangeAspect="1" noChangeArrowheads="1"/>
          </p:cNvPicPr>
          <p:nvPr userDrawn="1"/>
        </p:nvPicPr>
        <p:blipFill>
          <a:blip r:embed="rId4" cstate="print"/>
          <a:srcRect/>
          <a:stretch>
            <a:fillRect/>
          </a:stretch>
        </p:blipFill>
        <p:spPr bwMode="auto">
          <a:xfrm>
            <a:off x="6156176" y="5805264"/>
            <a:ext cx="2613596" cy="852702"/>
          </a:xfrm>
          <a:prstGeom prst="rect">
            <a:avLst/>
          </a:prstGeom>
          <a:noFill/>
        </p:spPr>
      </p:pic>
    </p:spTree>
  </p:cSld>
  <p:clrMap bg1="lt1" tx1="dk1" bg2="lt2" tx2="dk2" accent1="accent1" accent2="accent2" accent3="accent3" accent4="accent4" accent5="accent5" accent6="accent6" hlink="hlink" folHlink="folHlink"/>
  <p:sldLayoutIdLst>
    <p:sldLayoutId id="2147483712"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smtClean="0"/>
              <a:t>Communion</a:t>
            </a:r>
            <a:endParaRPr lang="en-US" sz="3600" dirty="0"/>
          </a:p>
        </p:txBody>
      </p:sp>
      <p:sp>
        <p:nvSpPr>
          <p:cNvPr id="3" name="Subtitle 2"/>
          <p:cNvSpPr>
            <a:spLocks noGrp="1"/>
          </p:cNvSpPr>
          <p:nvPr>
            <p:ph idx="1"/>
          </p:nvPr>
        </p:nvSpPr>
        <p:spPr/>
        <p:txBody>
          <a:bodyPr/>
          <a:lstStyle/>
          <a:p>
            <a:r>
              <a:rPr lang="en-US" sz="3600" dirty="0"/>
              <a:t>Luke </a:t>
            </a:r>
            <a:r>
              <a:rPr lang="en-US" sz="3600" dirty="0" smtClean="0"/>
              <a:t>22:14-20</a:t>
            </a:r>
            <a:br>
              <a:rPr lang="en-US" sz="3600" dirty="0" smtClean="0"/>
            </a:br>
            <a:r>
              <a:rPr lang="en-US" sz="3600" dirty="0" smtClean="0"/>
              <a:t>14 </a:t>
            </a:r>
            <a:r>
              <a:rPr lang="en-US" sz="3600" dirty="0"/>
              <a:t>When the time came, Jesus and the apostles sat down together at the table.15 Jesus said, “I have been very eager to eat this Passover meal with you before my suffering begins. 16 For I tell you now that I won’t eat this meal again until its meaning is fulfilled in the Kingdom of God</a:t>
            </a:r>
            <a:r>
              <a:rPr lang="en-US" sz="3600" dirty="0" smtClean="0"/>
              <a:t>.”</a:t>
            </a:r>
            <a:endParaRPr lang="en-US" sz="3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Subtitle 2"/>
          <p:cNvSpPr>
            <a:spLocks noGrp="1"/>
          </p:cNvSpPr>
          <p:nvPr>
            <p:ph idx="1"/>
          </p:nvPr>
        </p:nvSpPr>
        <p:spPr/>
        <p:txBody>
          <a:bodyPr>
            <a:normAutofit/>
          </a:bodyPr>
          <a:lstStyle/>
          <a:p>
            <a:pPr lvl="0"/>
            <a:r>
              <a:rPr lang="en-US" altLang="en-US" dirty="0" smtClean="0"/>
              <a:t>Galatians 3:27</a:t>
            </a:r>
            <a:br>
              <a:rPr lang="en-US" altLang="en-US" dirty="0" smtClean="0"/>
            </a:br>
            <a:r>
              <a:rPr lang="en-US" altLang="en-US" dirty="0" smtClean="0"/>
              <a:t>And all who have been united with Christ in baptism have put on Christ, like putting on new clothes</a:t>
            </a:r>
          </a:p>
        </p:txBody>
      </p:sp>
    </p:spTree>
    <p:extLst>
      <p:ext uri="{BB962C8B-B14F-4D97-AF65-F5344CB8AC3E}">
        <p14:creationId xmlns:p14="http://schemas.microsoft.com/office/powerpoint/2010/main" val="1721852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Subtitle 2"/>
          <p:cNvSpPr>
            <a:spLocks noGrp="1"/>
          </p:cNvSpPr>
          <p:nvPr>
            <p:ph idx="1"/>
          </p:nvPr>
        </p:nvSpPr>
        <p:spPr/>
        <p:txBody>
          <a:bodyPr>
            <a:normAutofit/>
          </a:bodyPr>
          <a:lstStyle/>
          <a:p>
            <a:pPr lvl="0"/>
            <a:r>
              <a:rPr lang="en-US" altLang="en-US" dirty="0" smtClean="0"/>
              <a:t>Galatians 2:20</a:t>
            </a:r>
            <a:br>
              <a:rPr lang="en-US" altLang="en-US" dirty="0" smtClean="0"/>
            </a:br>
            <a:r>
              <a:rPr lang="en-US" altLang="en-US" dirty="0" smtClean="0"/>
              <a:t>My old self has been crucified with Christ.[a] It is no longer I who live, but Christ lives in me. So I live in this earthly body by trusting in the Son of God, who loved me and gave himself for me.</a:t>
            </a:r>
          </a:p>
        </p:txBody>
      </p:sp>
    </p:spTree>
    <p:extLst>
      <p:ext uri="{BB962C8B-B14F-4D97-AF65-F5344CB8AC3E}">
        <p14:creationId xmlns:p14="http://schemas.microsoft.com/office/powerpoint/2010/main" val="1213020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Subtitle 2"/>
          <p:cNvSpPr>
            <a:spLocks noGrp="1"/>
          </p:cNvSpPr>
          <p:nvPr>
            <p:ph idx="1"/>
          </p:nvPr>
        </p:nvSpPr>
        <p:spPr/>
        <p:txBody>
          <a:bodyPr>
            <a:normAutofit/>
          </a:bodyPr>
          <a:lstStyle/>
          <a:p>
            <a:pPr lvl="0"/>
            <a:r>
              <a:rPr lang="en-US" altLang="en-US" dirty="0" smtClean="0"/>
              <a:t>Romans 1:17</a:t>
            </a:r>
            <a:br>
              <a:rPr lang="en-US" altLang="en-US" dirty="0" smtClean="0"/>
            </a:br>
            <a:r>
              <a:rPr lang="en-US" altLang="en-US" dirty="0" smtClean="0"/>
              <a:t>This Good News tells us how God makes us right in his sight. This is accomplished from start to finish by faith. As the Scriptures say, “It is through faith that a righteous person has life.”</a:t>
            </a:r>
          </a:p>
        </p:txBody>
      </p:sp>
    </p:spTree>
    <p:extLst>
      <p:ext uri="{BB962C8B-B14F-4D97-AF65-F5344CB8AC3E}">
        <p14:creationId xmlns:p14="http://schemas.microsoft.com/office/powerpoint/2010/main" val="34021743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Subtitle 2"/>
          <p:cNvSpPr>
            <a:spLocks noGrp="1"/>
          </p:cNvSpPr>
          <p:nvPr>
            <p:ph idx="1"/>
          </p:nvPr>
        </p:nvSpPr>
        <p:spPr/>
        <p:txBody>
          <a:bodyPr>
            <a:normAutofit/>
          </a:bodyPr>
          <a:lstStyle/>
          <a:p>
            <a:pPr lvl="0"/>
            <a:r>
              <a:rPr lang="en-US" altLang="en-US" dirty="0" smtClean="0"/>
              <a:t>Exodus 14:14</a:t>
            </a:r>
            <a:br>
              <a:rPr lang="en-US" altLang="en-US" dirty="0" smtClean="0"/>
            </a:br>
            <a:r>
              <a:rPr lang="en-US" altLang="en-US" dirty="0" smtClean="0"/>
              <a:t>The Lord himself will fight for you. Just stay calm.”</a:t>
            </a:r>
          </a:p>
        </p:txBody>
      </p:sp>
    </p:spTree>
    <p:extLst>
      <p:ext uri="{BB962C8B-B14F-4D97-AF65-F5344CB8AC3E}">
        <p14:creationId xmlns:p14="http://schemas.microsoft.com/office/powerpoint/2010/main" val="9085203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Subtitle 2"/>
          <p:cNvSpPr>
            <a:spLocks noGrp="1"/>
          </p:cNvSpPr>
          <p:nvPr>
            <p:ph idx="1"/>
          </p:nvPr>
        </p:nvSpPr>
        <p:spPr/>
        <p:txBody>
          <a:bodyPr>
            <a:normAutofit fontScale="92500"/>
          </a:bodyPr>
          <a:lstStyle/>
          <a:p>
            <a:pPr lvl="0"/>
            <a:r>
              <a:rPr lang="en-US" altLang="en-US" dirty="0" smtClean="0"/>
              <a:t>Deuteronomy 1:29-30, 33</a:t>
            </a:r>
            <a:br>
              <a:rPr lang="en-US" altLang="en-US" dirty="0" smtClean="0"/>
            </a:br>
            <a:r>
              <a:rPr lang="en-US" altLang="en-US" dirty="0" smtClean="0"/>
              <a:t>29 “But I said to you, ‘Don’t be shocked or afraid of them! 30 The Lord your God is going ahead of you. He will fight for you, just as you saw him do in Egypt. 33 who goes before you looking for the best places to camp, guiding you with a pillar of fire by night and a pillar of cloud by day.</a:t>
            </a:r>
          </a:p>
        </p:txBody>
      </p:sp>
    </p:spTree>
    <p:extLst>
      <p:ext uri="{BB962C8B-B14F-4D97-AF65-F5344CB8AC3E}">
        <p14:creationId xmlns:p14="http://schemas.microsoft.com/office/powerpoint/2010/main" val="2112844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Subtitle 2"/>
          <p:cNvSpPr>
            <a:spLocks noGrp="1"/>
          </p:cNvSpPr>
          <p:nvPr>
            <p:ph idx="1"/>
          </p:nvPr>
        </p:nvSpPr>
        <p:spPr/>
        <p:txBody>
          <a:bodyPr>
            <a:normAutofit/>
          </a:bodyPr>
          <a:lstStyle/>
          <a:p>
            <a:pPr lvl="0"/>
            <a:r>
              <a:rPr lang="en-US" altLang="en-US" dirty="0" smtClean="0"/>
              <a:t>2Corinthians 2:17</a:t>
            </a:r>
            <a:br>
              <a:rPr lang="en-US" altLang="en-US" dirty="0" smtClean="0"/>
            </a:br>
            <a:r>
              <a:rPr lang="en-US" altLang="en-US" dirty="0" smtClean="0"/>
              <a:t>You see, we are not like the many hucksters[a] who preach for personal profit. We preach the word of God with sincerity and with Christ’s authority, knowing that God is watching us.</a:t>
            </a:r>
          </a:p>
        </p:txBody>
      </p:sp>
    </p:spTree>
    <p:extLst>
      <p:ext uri="{BB962C8B-B14F-4D97-AF65-F5344CB8AC3E}">
        <p14:creationId xmlns:p14="http://schemas.microsoft.com/office/powerpoint/2010/main" val="37391377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en-US" dirty="0" smtClean="0"/>
              <a:t>2. God desires all your faith</a:t>
            </a:r>
            <a:endParaRPr lang="en-US" dirty="0"/>
          </a:p>
        </p:txBody>
      </p:sp>
      <p:sp>
        <p:nvSpPr>
          <p:cNvPr id="3" name="Subtitle 2"/>
          <p:cNvSpPr>
            <a:spLocks noGrp="1"/>
          </p:cNvSpPr>
          <p:nvPr>
            <p:ph idx="1"/>
          </p:nvPr>
        </p:nvSpPr>
        <p:spPr/>
        <p:txBody>
          <a:bodyPr>
            <a:normAutofit/>
          </a:bodyPr>
          <a:lstStyle/>
          <a:p>
            <a:r>
              <a:rPr lang="en-US" altLang="en-US" dirty="0" smtClean="0"/>
              <a:t>John 14:1</a:t>
            </a:r>
            <a:br>
              <a:rPr lang="en-US" altLang="en-US" dirty="0" smtClean="0"/>
            </a:br>
            <a:r>
              <a:rPr lang="ko-KR" altLang="en-US" dirty="0" smtClean="0"/>
              <a:t>“</a:t>
            </a:r>
            <a:r>
              <a:rPr lang="en-US" altLang="en-US" dirty="0" smtClean="0"/>
              <a:t>Don’t let your hearts be troubled. Trust in God, and trust also in me.</a:t>
            </a:r>
          </a:p>
        </p:txBody>
      </p:sp>
    </p:spTree>
    <p:extLst>
      <p:ext uri="{BB962C8B-B14F-4D97-AF65-F5344CB8AC3E}">
        <p14:creationId xmlns:p14="http://schemas.microsoft.com/office/powerpoint/2010/main" val="41750469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Subtitle 2"/>
          <p:cNvSpPr>
            <a:spLocks noGrp="1"/>
          </p:cNvSpPr>
          <p:nvPr>
            <p:ph idx="1"/>
          </p:nvPr>
        </p:nvSpPr>
        <p:spPr/>
        <p:txBody>
          <a:bodyPr>
            <a:normAutofit/>
          </a:bodyPr>
          <a:lstStyle/>
          <a:p>
            <a:pPr lvl="0"/>
            <a:r>
              <a:rPr lang="en-US" altLang="en-US" dirty="0" smtClean="0"/>
              <a:t>Deuteronomy 3:22</a:t>
            </a:r>
            <a:br>
              <a:rPr lang="en-US" altLang="en-US" dirty="0" smtClean="0"/>
            </a:br>
            <a:r>
              <a:rPr lang="en-US" altLang="en-US" dirty="0" smtClean="0"/>
              <a:t>Do not be afraid of the nations there, for the Lord your God will fight for you.’</a:t>
            </a:r>
          </a:p>
        </p:txBody>
      </p:sp>
    </p:spTree>
    <p:extLst>
      <p:ext uri="{BB962C8B-B14F-4D97-AF65-F5344CB8AC3E}">
        <p14:creationId xmlns:p14="http://schemas.microsoft.com/office/powerpoint/2010/main" val="8962657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Subtitle 2"/>
          <p:cNvSpPr>
            <a:spLocks noGrp="1"/>
          </p:cNvSpPr>
          <p:nvPr>
            <p:ph idx="1"/>
          </p:nvPr>
        </p:nvSpPr>
        <p:spPr/>
        <p:txBody>
          <a:bodyPr>
            <a:normAutofit/>
          </a:bodyPr>
          <a:lstStyle/>
          <a:p>
            <a:pPr lvl="0"/>
            <a:r>
              <a:rPr lang="en-US" altLang="en-US" dirty="0" smtClean="0"/>
              <a:t>Galatians 3:14</a:t>
            </a:r>
            <a:br>
              <a:rPr lang="en-US" altLang="en-US" dirty="0" smtClean="0"/>
            </a:br>
            <a:r>
              <a:rPr lang="en-US" altLang="en-US" dirty="0" smtClean="0"/>
              <a:t>Through Christ Jesus, God has blessed the Gentiles with the same blessing he promised to Abraham, so that we who are believers might receive the promised[a] Holy Spirit through faith.</a:t>
            </a:r>
          </a:p>
        </p:txBody>
      </p:sp>
    </p:spTree>
    <p:extLst>
      <p:ext uri="{BB962C8B-B14F-4D97-AF65-F5344CB8AC3E}">
        <p14:creationId xmlns:p14="http://schemas.microsoft.com/office/powerpoint/2010/main" val="1685403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Subtitle 2"/>
          <p:cNvSpPr>
            <a:spLocks noGrp="1"/>
          </p:cNvSpPr>
          <p:nvPr>
            <p:ph idx="1"/>
          </p:nvPr>
        </p:nvSpPr>
        <p:spPr/>
        <p:txBody>
          <a:bodyPr>
            <a:normAutofit/>
          </a:bodyPr>
          <a:lstStyle/>
          <a:p>
            <a:pPr lvl="0"/>
            <a:r>
              <a:rPr lang="en-US" altLang="en-US" dirty="0" smtClean="0"/>
              <a:t>Matthew 8:13</a:t>
            </a:r>
            <a:br>
              <a:rPr lang="en-US" altLang="en-US" dirty="0" smtClean="0"/>
            </a:br>
            <a:r>
              <a:rPr lang="en-US" altLang="en-US" dirty="0" smtClean="0"/>
              <a:t>Then Jesus said to the Roman officer, “Go back home. Because you believed, it has happened.” And the young servant was healed that same hour.</a:t>
            </a:r>
          </a:p>
        </p:txBody>
      </p:sp>
    </p:spTree>
    <p:extLst>
      <p:ext uri="{BB962C8B-B14F-4D97-AF65-F5344CB8AC3E}">
        <p14:creationId xmlns:p14="http://schemas.microsoft.com/office/powerpoint/2010/main" val="2282541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smtClean="0"/>
              <a:t>Communion</a:t>
            </a:r>
            <a:endParaRPr lang="en-US" sz="3600" dirty="0"/>
          </a:p>
        </p:txBody>
      </p:sp>
      <p:sp>
        <p:nvSpPr>
          <p:cNvPr id="3" name="Subtitle 2"/>
          <p:cNvSpPr>
            <a:spLocks noGrp="1"/>
          </p:cNvSpPr>
          <p:nvPr>
            <p:ph idx="1"/>
          </p:nvPr>
        </p:nvSpPr>
        <p:spPr/>
        <p:txBody>
          <a:bodyPr/>
          <a:lstStyle/>
          <a:p>
            <a:r>
              <a:rPr lang="en-US" sz="3600" dirty="0"/>
              <a:t>Luke </a:t>
            </a:r>
            <a:r>
              <a:rPr lang="en-US" sz="3600" dirty="0" smtClean="0"/>
              <a:t>22:14-20</a:t>
            </a:r>
            <a:r>
              <a:rPr lang="en-US" sz="3600" dirty="0"/>
              <a:t/>
            </a:r>
            <a:br>
              <a:rPr lang="en-US" sz="3600" dirty="0"/>
            </a:br>
            <a:r>
              <a:rPr lang="en-US" sz="3600" dirty="0"/>
              <a:t>17 Then he took a cup of wine and gave thanks to God for it. Then he said, “Take this and share it among yourselves. 18 For I will not drink wine again until the Kingdom of God has come</a:t>
            </a:r>
            <a:r>
              <a:rPr lang="en-US" sz="3600" dirty="0" smtClean="0"/>
              <a:t>.”</a:t>
            </a:r>
            <a:endParaRPr lang="en-US" sz="3600" dirty="0"/>
          </a:p>
        </p:txBody>
      </p:sp>
    </p:spTree>
    <p:extLst>
      <p:ext uri="{BB962C8B-B14F-4D97-AF65-F5344CB8AC3E}">
        <p14:creationId xmlns:p14="http://schemas.microsoft.com/office/powerpoint/2010/main" val="13096010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Subtitle 2"/>
          <p:cNvSpPr>
            <a:spLocks noGrp="1"/>
          </p:cNvSpPr>
          <p:nvPr>
            <p:ph idx="1"/>
          </p:nvPr>
        </p:nvSpPr>
        <p:spPr/>
        <p:txBody>
          <a:bodyPr>
            <a:normAutofit fontScale="70000" lnSpcReduction="20000"/>
          </a:bodyPr>
          <a:lstStyle/>
          <a:p>
            <a:pPr lvl="0"/>
            <a:r>
              <a:rPr lang="en-US" altLang="en-US" dirty="0" smtClean="0"/>
              <a:t>Matthew 9:22, 27-30</a:t>
            </a:r>
            <a:br>
              <a:rPr lang="en-US" altLang="en-US" dirty="0" smtClean="0"/>
            </a:br>
            <a:r>
              <a:rPr lang="en-US" altLang="en-US" dirty="0" smtClean="0"/>
              <a:t>22 Jesus turned around, and when he saw her he said, “Daughter, be encouraged! Your faith has made you well.” And the woman was healed at that moment. 27 After Jesus left the girl’s home, two blind men followed along behind him, shouting, “Son of David, have mercy on us!” 28 They went right into the house where he was staying, and Jesus asked them, “Do you believe I can make you see?” </a:t>
            </a:r>
            <a:r>
              <a:rPr lang="ko-KR" altLang="en-US" dirty="0" smtClean="0"/>
              <a:t>“</a:t>
            </a:r>
            <a:r>
              <a:rPr lang="en-US" altLang="en-US" dirty="0" smtClean="0"/>
              <a:t>Yes, Lord,” they told him, “we do.” 29 Then he touched their eyes and said, “Because of your faith, it will happen.” 30 Then their eyes were opened, and they could see! Jesus sternly warned them, “Don’t tell anyone about this.”</a:t>
            </a:r>
          </a:p>
        </p:txBody>
      </p:sp>
    </p:spTree>
    <p:extLst>
      <p:ext uri="{BB962C8B-B14F-4D97-AF65-F5344CB8AC3E}">
        <p14:creationId xmlns:p14="http://schemas.microsoft.com/office/powerpoint/2010/main" val="9092797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Subtitle 2"/>
          <p:cNvSpPr>
            <a:spLocks noGrp="1"/>
          </p:cNvSpPr>
          <p:nvPr>
            <p:ph idx="1"/>
          </p:nvPr>
        </p:nvSpPr>
        <p:spPr/>
        <p:txBody>
          <a:bodyPr>
            <a:normAutofit/>
          </a:bodyPr>
          <a:lstStyle/>
          <a:p>
            <a:pPr lvl="0"/>
            <a:r>
              <a:rPr lang="en-US" altLang="en-US" dirty="0" smtClean="0"/>
              <a:t>John 14:1</a:t>
            </a:r>
            <a:br>
              <a:rPr lang="en-US" altLang="en-US" dirty="0" smtClean="0"/>
            </a:br>
            <a:r>
              <a:rPr lang="ko-KR" altLang="en-US" dirty="0" smtClean="0"/>
              <a:t>“</a:t>
            </a:r>
            <a:r>
              <a:rPr lang="en-US" altLang="en-US" dirty="0" smtClean="0"/>
              <a:t>Don’t let your hearts be troubled. Trust in God, and trust also in me.</a:t>
            </a:r>
          </a:p>
        </p:txBody>
      </p:sp>
    </p:spTree>
    <p:extLst>
      <p:ext uri="{BB962C8B-B14F-4D97-AF65-F5344CB8AC3E}">
        <p14:creationId xmlns:p14="http://schemas.microsoft.com/office/powerpoint/2010/main" val="15162138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en-US" sz="3200" dirty="0" smtClean="0"/>
              <a:t>3. God desires us to live according to His will</a:t>
            </a:r>
            <a:endParaRPr lang="en-US" sz="3200" dirty="0"/>
          </a:p>
        </p:txBody>
      </p:sp>
      <p:sp>
        <p:nvSpPr>
          <p:cNvPr id="3" name="Subtitle 2"/>
          <p:cNvSpPr>
            <a:spLocks noGrp="1"/>
          </p:cNvSpPr>
          <p:nvPr>
            <p:ph idx="1"/>
          </p:nvPr>
        </p:nvSpPr>
        <p:spPr/>
        <p:txBody>
          <a:bodyPr>
            <a:normAutofit/>
          </a:bodyPr>
          <a:lstStyle/>
          <a:p>
            <a:r>
              <a:rPr lang="en-US" altLang="en-US" dirty="0" smtClean="0"/>
              <a:t>Matthew 7:21</a:t>
            </a:r>
            <a:br>
              <a:rPr lang="en-US" altLang="en-US" dirty="0" smtClean="0"/>
            </a:br>
            <a:r>
              <a:rPr lang="ko-KR" altLang="en-US" dirty="0" smtClean="0"/>
              <a:t>“</a:t>
            </a:r>
            <a:r>
              <a:rPr lang="en-US" altLang="en-US" dirty="0" smtClean="0"/>
              <a:t>Not everyone who calls out to me, ‘Lord! Lord!’ will enter the Kingdom of Heaven. Only those who actually do the will of my Father in heaven will enter.</a:t>
            </a:r>
          </a:p>
        </p:txBody>
      </p:sp>
    </p:spTree>
    <p:extLst>
      <p:ext uri="{BB962C8B-B14F-4D97-AF65-F5344CB8AC3E}">
        <p14:creationId xmlns:p14="http://schemas.microsoft.com/office/powerpoint/2010/main" val="36300792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Subtitle 2"/>
          <p:cNvSpPr>
            <a:spLocks noGrp="1"/>
          </p:cNvSpPr>
          <p:nvPr>
            <p:ph idx="1"/>
          </p:nvPr>
        </p:nvSpPr>
        <p:spPr/>
        <p:txBody>
          <a:bodyPr>
            <a:normAutofit/>
          </a:bodyPr>
          <a:lstStyle/>
          <a:p>
            <a:pPr lvl="0"/>
            <a:r>
              <a:rPr lang="en-US" altLang="en-US" dirty="0" smtClean="0"/>
              <a:t>John 6:40</a:t>
            </a:r>
            <a:br>
              <a:rPr lang="en-US" altLang="en-US" dirty="0" smtClean="0"/>
            </a:br>
            <a:r>
              <a:rPr lang="en-US" altLang="en-US" dirty="0" smtClean="0"/>
              <a:t>For it is my Father’s will that all who see his Son and believe in him should have eternal life. I will raise them up at the last day.”</a:t>
            </a:r>
          </a:p>
        </p:txBody>
      </p:sp>
    </p:spTree>
    <p:extLst>
      <p:ext uri="{BB962C8B-B14F-4D97-AF65-F5344CB8AC3E}">
        <p14:creationId xmlns:p14="http://schemas.microsoft.com/office/powerpoint/2010/main" val="34867826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Subtitle 2"/>
          <p:cNvSpPr>
            <a:spLocks noGrp="1"/>
          </p:cNvSpPr>
          <p:nvPr>
            <p:ph idx="1"/>
          </p:nvPr>
        </p:nvSpPr>
        <p:spPr/>
        <p:txBody>
          <a:bodyPr>
            <a:normAutofit/>
          </a:bodyPr>
          <a:lstStyle/>
          <a:p>
            <a:pPr lvl="0"/>
            <a:r>
              <a:rPr lang="en-US" altLang="en-US" dirty="0" smtClean="0"/>
              <a:t>2Corinthians 1:20</a:t>
            </a:r>
            <a:br>
              <a:rPr lang="en-US" altLang="en-US" dirty="0" smtClean="0"/>
            </a:br>
            <a:r>
              <a:rPr lang="en-US" altLang="en-US" dirty="0" smtClean="0"/>
              <a:t>For all of God’s promises have been fulfilled in Christ with a resounding “Yes!” And through Christ, our “Amen” (which means “Yes”) ascends to God for his glory.</a:t>
            </a:r>
            <a:endParaRPr lang="en-US" dirty="0"/>
          </a:p>
        </p:txBody>
      </p:sp>
    </p:spTree>
    <p:extLst>
      <p:ext uri="{BB962C8B-B14F-4D97-AF65-F5344CB8AC3E}">
        <p14:creationId xmlns:p14="http://schemas.microsoft.com/office/powerpoint/2010/main" val="2336104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smtClean="0"/>
              <a:t>Communion</a:t>
            </a:r>
            <a:endParaRPr lang="en-US" sz="3600" dirty="0"/>
          </a:p>
        </p:txBody>
      </p:sp>
      <p:sp>
        <p:nvSpPr>
          <p:cNvPr id="3" name="Subtitle 2"/>
          <p:cNvSpPr>
            <a:spLocks noGrp="1"/>
          </p:cNvSpPr>
          <p:nvPr>
            <p:ph idx="1"/>
          </p:nvPr>
        </p:nvSpPr>
        <p:spPr/>
        <p:txBody>
          <a:bodyPr/>
          <a:lstStyle/>
          <a:p>
            <a:r>
              <a:rPr lang="en-US" sz="3600" dirty="0"/>
              <a:t>Luke </a:t>
            </a:r>
            <a:r>
              <a:rPr lang="en-US" sz="3600" dirty="0" smtClean="0"/>
              <a:t>22:14-20</a:t>
            </a:r>
            <a:r>
              <a:rPr lang="en-US" sz="3600" dirty="0"/>
              <a:t/>
            </a:r>
            <a:br>
              <a:rPr lang="en-US" sz="3600" dirty="0"/>
            </a:br>
            <a:r>
              <a:rPr lang="en-US" sz="3600" dirty="0"/>
              <a:t>19 He took some bread and gave thanks to God for it. Then he broke it in pieces and gave it to the disciples, saying, “This is my body, which is given for you. Do this to remember me</a:t>
            </a:r>
            <a:r>
              <a:rPr lang="en-US" sz="3600" dirty="0" smtClean="0"/>
              <a:t>.”</a:t>
            </a:r>
            <a:endParaRPr lang="en-US" sz="3600" dirty="0"/>
          </a:p>
        </p:txBody>
      </p:sp>
    </p:spTree>
    <p:extLst>
      <p:ext uri="{BB962C8B-B14F-4D97-AF65-F5344CB8AC3E}">
        <p14:creationId xmlns:p14="http://schemas.microsoft.com/office/powerpoint/2010/main" val="23757140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smtClean="0"/>
              <a:t>Communion</a:t>
            </a:r>
            <a:endParaRPr lang="en-US" sz="3600" dirty="0"/>
          </a:p>
        </p:txBody>
      </p:sp>
      <p:sp>
        <p:nvSpPr>
          <p:cNvPr id="3" name="Subtitle 2"/>
          <p:cNvSpPr>
            <a:spLocks noGrp="1"/>
          </p:cNvSpPr>
          <p:nvPr>
            <p:ph idx="1"/>
          </p:nvPr>
        </p:nvSpPr>
        <p:spPr/>
        <p:txBody>
          <a:bodyPr/>
          <a:lstStyle/>
          <a:p>
            <a:r>
              <a:rPr lang="en-US" sz="3600" dirty="0"/>
              <a:t>Luke </a:t>
            </a:r>
            <a:r>
              <a:rPr lang="en-US" sz="3600" dirty="0" smtClean="0"/>
              <a:t>22:14-20</a:t>
            </a:r>
            <a:r>
              <a:rPr lang="en-US" sz="3600" dirty="0"/>
              <a:t/>
            </a:r>
            <a:br>
              <a:rPr lang="en-US" sz="3600" dirty="0"/>
            </a:br>
            <a:r>
              <a:rPr lang="en-US" sz="3600" dirty="0"/>
              <a:t>20 After supper he took another cup of wine and said, “This cup is the new covenant between God and his people—an agreement confirmed with my blood, which is poured out as a sacrifice for you.</a:t>
            </a:r>
          </a:p>
        </p:txBody>
      </p:sp>
    </p:spTree>
    <p:extLst>
      <p:ext uri="{BB962C8B-B14F-4D97-AF65-F5344CB8AC3E}">
        <p14:creationId xmlns:p14="http://schemas.microsoft.com/office/powerpoint/2010/main" val="36910855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smtClean="0"/>
              <a:t>Sermon Title: What </a:t>
            </a:r>
            <a:r>
              <a:rPr lang="en-US" sz="3600" dirty="0"/>
              <a:t>God Desires</a:t>
            </a:r>
            <a:endParaRPr lang="en-US" sz="3600" dirty="0"/>
          </a:p>
        </p:txBody>
      </p:sp>
      <p:sp>
        <p:nvSpPr>
          <p:cNvPr id="3" name="Subtitle 2"/>
          <p:cNvSpPr>
            <a:spLocks noGrp="1"/>
          </p:cNvSpPr>
          <p:nvPr>
            <p:ph idx="1"/>
          </p:nvPr>
        </p:nvSpPr>
        <p:spPr/>
        <p:txBody>
          <a:bodyPr/>
          <a:lstStyle/>
          <a:p>
            <a:r>
              <a:rPr lang="en-US" sz="3600" dirty="0"/>
              <a:t>Matthew </a:t>
            </a:r>
            <a:r>
              <a:rPr lang="en-US" sz="3600" dirty="0" smtClean="0"/>
              <a:t>7:21</a:t>
            </a:r>
            <a:br>
              <a:rPr lang="en-US" sz="3600" dirty="0" smtClean="0"/>
            </a:br>
            <a:r>
              <a:rPr lang="en-US" sz="3600" dirty="0" smtClean="0"/>
              <a:t>“Not </a:t>
            </a:r>
            <a:r>
              <a:rPr lang="en-US" sz="3600" dirty="0"/>
              <a:t>everyone who calls out to me, ‘Lord! Lord!’ will enter the Kingdom of Heaven. Only those who actually do the will of my Father in heaven will enter.</a:t>
            </a:r>
          </a:p>
        </p:txBody>
      </p:sp>
    </p:spTree>
    <p:extLst>
      <p:ext uri="{BB962C8B-B14F-4D97-AF65-F5344CB8AC3E}">
        <p14:creationId xmlns:p14="http://schemas.microsoft.com/office/powerpoint/2010/main" val="24860617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a:t>1. God desires us to live in Jesus Christ</a:t>
            </a:r>
            <a:endParaRPr lang="en-US" sz="3600" dirty="0"/>
          </a:p>
        </p:txBody>
      </p:sp>
      <p:sp>
        <p:nvSpPr>
          <p:cNvPr id="3" name="Subtitle 2"/>
          <p:cNvSpPr>
            <a:spLocks noGrp="1"/>
          </p:cNvSpPr>
          <p:nvPr>
            <p:ph idx="1"/>
          </p:nvPr>
        </p:nvSpPr>
        <p:spPr/>
        <p:txBody>
          <a:bodyPr/>
          <a:lstStyle/>
          <a:p>
            <a:r>
              <a:rPr lang="en-US" sz="3600" dirty="0"/>
              <a:t>2Corinthians </a:t>
            </a:r>
            <a:r>
              <a:rPr lang="en-US" sz="3600" dirty="0" smtClean="0"/>
              <a:t>1:20</a:t>
            </a:r>
            <a:br>
              <a:rPr lang="en-US" sz="3600" dirty="0" smtClean="0"/>
            </a:br>
            <a:r>
              <a:rPr lang="en-US" sz="3600" dirty="0" smtClean="0"/>
              <a:t>For </a:t>
            </a:r>
            <a:r>
              <a:rPr lang="en-US" sz="3600" dirty="0"/>
              <a:t>all of God’s promises have been fulfilled in Christ with a resounding “Yes!” And through Christ, our “Amen” (which means “Yes”) ascends to God for his glory.</a:t>
            </a:r>
          </a:p>
        </p:txBody>
      </p:sp>
    </p:spTree>
    <p:extLst>
      <p:ext uri="{BB962C8B-B14F-4D97-AF65-F5344CB8AC3E}">
        <p14:creationId xmlns:p14="http://schemas.microsoft.com/office/powerpoint/2010/main" val="16007696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3600" dirty="0"/>
          </a:p>
        </p:txBody>
      </p:sp>
      <p:sp>
        <p:nvSpPr>
          <p:cNvPr id="3" name="Subtitle 2"/>
          <p:cNvSpPr>
            <a:spLocks noGrp="1"/>
          </p:cNvSpPr>
          <p:nvPr>
            <p:ph idx="1"/>
          </p:nvPr>
        </p:nvSpPr>
        <p:spPr/>
        <p:txBody>
          <a:bodyPr/>
          <a:lstStyle/>
          <a:p>
            <a:r>
              <a:rPr lang="en-US" sz="3600" dirty="0"/>
              <a:t>Genesis </a:t>
            </a:r>
            <a:r>
              <a:rPr lang="en-US" sz="3600" dirty="0" smtClean="0"/>
              <a:t>1:1</a:t>
            </a:r>
            <a:br>
              <a:rPr lang="en-US" sz="3600" dirty="0" smtClean="0"/>
            </a:br>
            <a:r>
              <a:rPr lang="en-US" sz="3600" dirty="0" smtClean="0"/>
              <a:t>In </a:t>
            </a:r>
            <a:r>
              <a:rPr lang="en-US" sz="3600" dirty="0"/>
              <a:t>the beginning God created the heavens and the earth</a:t>
            </a:r>
            <a:r>
              <a:rPr lang="en-US" sz="3600" dirty="0" smtClean="0"/>
              <a:t>.</a:t>
            </a:r>
          </a:p>
        </p:txBody>
      </p:sp>
    </p:spTree>
    <p:extLst>
      <p:ext uri="{BB962C8B-B14F-4D97-AF65-F5344CB8AC3E}">
        <p14:creationId xmlns:p14="http://schemas.microsoft.com/office/powerpoint/2010/main" val="14558656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dirty="0"/>
          </a:p>
        </p:txBody>
      </p:sp>
      <p:sp>
        <p:nvSpPr>
          <p:cNvPr id="3" name="Subtitle 2"/>
          <p:cNvSpPr>
            <a:spLocks noGrp="1"/>
          </p:cNvSpPr>
          <p:nvPr>
            <p:ph idx="1"/>
          </p:nvPr>
        </p:nvSpPr>
        <p:spPr/>
        <p:txBody>
          <a:bodyPr/>
          <a:lstStyle/>
          <a:p>
            <a:r>
              <a:rPr lang="en-US" altLang="en-US" dirty="0" smtClean="0"/>
              <a:t>Revelation 22:21</a:t>
            </a:r>
            <a:br>
              <a:rPr lang="en-US" altLang="en-US" dirty="0" smtClean="0"/>
            </a:br>
            <a:r>
              <a:rPr lang="en-US" altLang="en-US" dirty="0" smtClean="0"/>
              <a:t>May the grace of the Lord Jesus be with God’s holy people</a:t>
            </a:r>
          </a:p>
        </p:txBody>
      </p:sp>
    </p:spTree>
    <p:extLst>
      <p:ext uri="{BB962C8B-B14F-4D97-AF65-F5344CB8AC3E}">
        <p14:creationId xmlns:p14="http://schemas.microsoft.com/office/powerpoint/2010/main" val="2739949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Subtitle 2"/>
          <p:cNvSpPr>
            <a:spLocks noGrp="1"/>
          </p:cNvSpPr>
          <p:nvPr>
            <p:ph idx="1"/>
          </p:nvPr>
        </p:nvSpPr>
        <p:spPr/>
        <p:txBody>
          <a:bodyPr>
            <a:normAutofit/>
          </a:bodyPr>
          <a:lstStyle/>
          <a:p>
            <a:pPr lvl="0"/>
            <a:r>
              <a:rPr lang="en-US" altLang="en-US" dirty="0" smtClean="0"/>
              <a:t>Romans 8:7</a:t>
            </a:r>
            <a:br>
              <a:rPr lang="en-US" altLang="en-US" dirty="0" smtClean="0"/>
            </a:br>
            <a:r>
              <a:rPr lang="en-US" altLang="en-US" dirty="0" smtClean="0"/>
              <a:t>For the sinful nature is always hostile to God. It never did obey God’s laws, and it never will.</a:t>
            </a:r>
          </a:p>
        </p:txBody>
      </p:sp>
    </p:spTree>
    <p:extLst>
      <p:ext uri="{BB962C8B-B14F-4D97-AF65-F5344CB8AC3E}">
        <p14:creationId xmlns:p14="http://schemas.microsoft.com/office/powerpoint/2010/main" val="1656752652"/>
      </p:ext>
    </p:extLst>
  </p:cSld>
  <p:clrMapOvr>
    <a:masterClrMapping/>
  </p:clrMapOvr>
</p:sld>
</file>

<file path=ppt/theme/theme1.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9726</TotalTime>
  <Words>90</Words>
  <Application>Microsoft Office PowerPoint</Application>
  <PresentationFormat>On-screen Show (4:3)</PresentationFormat>
  <Paragraphs>32</Paragraphs>
  <Slides>24</Slides>
  <Notes>0</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4_Custom Design</vt:lpstr>
      <vt:lpstr>5_Custom Design</vt:lpstr>
      <vt:lpstr>Communion</vt:lpstr>
      <vt:lpstr>Communion</vt:lpstr>
      <vt:lpstr>Communion</vt:lpstr>
      <vt:lpstr>Communion</vt:lpstr>
      <vt:lpstr>Sermon Title: What God Desires</vt:lpstr>
      <vt:lpstr>1. God desires us to live in Jesus Christ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God desires all your faith</vt:lpstr>
      <vt:lpstr>PowerPoint Presentation</vt:lpstr>
      <vt:lpstr>PowerPoint Presentation</vt:lpstr>
      <vt:lpstr>PowerPoint Presentation</vt:lpstr>
      <vt:lpstr>PowerPoint Presentation</vt:lpstr>
      <vt:lpstr>PowerPoint Presentation</vt:lpstr>
      <vt:lpstr>3. God desires us to live according to His will</vt:lpstr>
      <vt:lpstr>PowerPoint Presentation</vt:lpstr>
      <vt:lpstr>PowerPoint Presentation</vt:lpstr>
    </vt:vector>
  </TitlesOfParts>
  <Company>CMA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2008년 11월 30일</dc:title>
  <dc:creator>시골천사</dc:creator>
  <cp:lastModifiedBy>Lord Jesus Loves Presbyterian Church</cp:lastModifiedBy>
  <cp:revision>782</cp:revision>
  <dcterms:created xsi:type="dcterms:W3CDTF">2008-09-16T01:03:40Z</dcterms:created>
  <dcterms:modified xsi:type="dcterms:W3CDTF">2013-01-06T16:06:10Z</dcterms:modified>
</cp:coreProperties>
</file>